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DE3923-04B1-45D3-A089-427D97BDA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8D7471-4526-4B54-9C0D-80D29858F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68F3D0-CE46-451B-A2C6-12D95C97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49543B-CC77-4B78-A5D5-922D0C2C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9257DD-A1C7-4E48-B08A-9406C776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77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57153-E144-4CD6-A345-2DB19848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0BB31A-B9E7-45CA-9498-721B0C925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23E750-B541-48AD-A181-C0DCD427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4C1342-2B06-46C9-B923-E9DEDB62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E38B6C-EE25-428F-95E8-AC183CF8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2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C6D108A-2F97-4A18-A9CB-A06399D75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F73B25-6616-4454-90A4-8D8844B93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F1054D-E342-4309-8553-9583B1C0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291996-B9A6-4235-AEA9-E58C226F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10DAE1-8C2D-450E-AA9E-DAD8433F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3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70040-0101-4B1E-BD78-5C4E9B6B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60A467-C6D3-4049-A65B-176B20C6D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582B57-9309-414F-ACE5-8042FD6F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030C1F-F0C4-451F-A5A1-12395B49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E26217-8A0E-4FB9-9458-01D8B07D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72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2557A4-A4B4-4AC1-A105-FD3E26F5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CC376D-9DF2-4A42-BD2B-48C81769E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2465B6-7997-44BB-B790-4877E526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ED2952-5F0F-4474-9BC8-F2FE7AAC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C0DE12-B29F-4F77-9205-60A892B1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60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095D41-6335-43B4-A7DF-24F910AE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477574-E7B5-476D-AE9A-9A6B87674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BA52C7-068A-41A9-885C-75821C4D8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C0C6C6-2FF1-44E5-9007-F570A2A0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FC8B39-DEE1-4600-9D68-AB3A9BE4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285B71-3420-4076-87F3-6AA92537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77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E9EE19-567F-42F3-B0CF-4084BF7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8FE3A0-3A98-41F4-87C7-6BBC8CF3C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F6A2D2-BC8E-4A6B-8D24-55C56F9F9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CEDE9FA-DC60-45DE-AC54-6862A467A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E3E99A9-79CA-489A-ACCE-E8914E1FB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06EFA00-E421-4E88-846F-9BE11FB2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D0AEFE-561A-4FD8-8935-95D54C41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6937805-D2BB-43DA-AE21-539422F1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2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52CED9-FAD2-49FC-BD1E-D728C1F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AF3F2D-E4AE-4E49-AB57-61C29560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89DC2FD-D022-4380-8DF3-BE6DF1DC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2F24E4-7E00-487F-BD63-C83ACCE1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18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0002498-D801-4A3B-8026-D7B9AD1B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182A11-9DFF-4CB2-B93A-A1F2D89C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FD421D-F520-4CA2-AE27-6BB5FA22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56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26F655-1D91-4035-B87F-9B40F81D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D3E204-BFC3-408F-8E38-D56E4443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0B59E3-E2F9-44D8-8F0C-8E7901D1B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D89D4D-B921-4411-8ED6-A4D2D0B4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73BAC2-3244-403E-B1A1-529BE63E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758702-BA8A-457D-87BB-D9EE57A9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91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064EF7-1EE9-4EB5-B031-4CFC2365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719B615-3F9D-40FC-9B3D-763BE8D78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6D9E94-D1C5-4254-8D5B-CF528AFAA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827D73-92D7-49C5-8218-97965443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5FBD77-6C30-43D5-94CA-D660175F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946092-E19F-4DEA-A095-1F7FA1E8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12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754386E-CDBC-4FE9-94E8-AAEF9744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D3664B-B798-4B73-9124-6AEB366D5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414B11-E33D-4553-B0EB-CA6C657ED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2276F-E8BA-471D-B5E9-7C64FFC192ED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06AAD1-FC81-42D0-8127-B055192C6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B480FD-184B-4AEA-B268-E69BC3894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7EA5-7C94-45C7-A291-4D4E0D3C14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28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C953B52-0EC2-4797-B53C-542C1AE5C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67"/>
            <a:ext cx="12192000" cy="618846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A13FDFF-E018-467C-861B-42E5E241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181" y="5100071"/>
            <a:ext cx="2820699" cy="49777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B0D48B2-9302-4F0A-91CB-6A684FA98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181" y="5100071"/>
            <a:ext cx="2820699" cy="4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9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本城　真里【佐世保】</dc:creator>
  <cp:lastModifiedBy>本城　真里【佐世保】</cp:lastModifiedBy>
  <cp:revision>1</cp:revision>
  <dcterms:created xsi:type="dcterms:W3CDTF">2024-08-02T05:00:43Z</dcterms:created>
  <dcterms:modified xsi:type="dcterms:W3CDTF">2024-08-02T05:06:30Z</dcterms:modified>
</cp:coreProperties>
</file>